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266" r:id="rId2"/>
    <p:sldId id="267" r:id="rId3"/>
  </p:sldIdLst>
  <p:sldSz cx="36576000" cy="25603200"/>
  <p:notesSz cx="6858000" cy="9144000"/>
  <p:defaultTextStyle>
    <a:defPPr>
      <a:defRPr lang="en-US"/>
    </a:defPPr>
    <a:lvl1pPr marL="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1pPr>
    <a:lvl2pPr marL="177654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2pPr>
    <a:lvl3pPr marL="355308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3pPr>
    <a:lvl4pPr marL="532962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4pPr>
    <a:lvl5pPr marL="7106168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5pPr>
    <a:lvl6pPr marL="8882710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6pPr>
    <a:lvl7pPr marL="10659252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7pPr>
    <a:lvl8pPr marL="12435794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8pPr>
    <a:lvl9pPr marL="14212336" algn="l" defTabSz="3553084" rtl="0" eaLnBrk="1" latinLnBrk="0" hangingPunct="1">
      <a:defRPr sz="7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8064">
          <p15:clr>
            <a:srgbClr val="A4A3A4"/>
          </p15:clr>
        </p15:guide>
        <p15:guide id="2" pos="115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590" autoAdjust="0"/>
  </p:normalViewPr>
  <p:slideViewPr>
    <p:cSldViewPr>
      <p:cViewPr varScale="1">
        <p:scale>
          <a:sx n="18" d="100"/>
          <a:sy n="18" d="100"/>
        </p:scale>
        <p:origin x="-486" y="-168"/>
      </p:cViewPr>
      <p:guideLst>
        <p:guide orient="horz" pos="8064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B4C0A-289E-47B9-9CCB-42B1DDC2CD3F}" type="datetimeFigureOut">
              <a:rPr lang="en-US" smtClean="0"/>
              <a:t>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23963" y="1143000"/>
            <a:ext cx="44100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AA1B5-6482-47AE-B18E-8B1D698750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452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AA1B5-6482-47AE-B18E-8B1D698750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57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7953589"/>
            <a:ext cx="31089600" cy="548809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4508480"/>
            <a:ext cx="25603200" cy="65430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76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5530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32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106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882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05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4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025317"/>
            <a:ext cx="8229600" cy="218456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025317"/>
            <a:ext cx="24079200" cy="218456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138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6452429"/>
            <a:ext cx="31089600" cy="5085080"/>
          </a:xfrm>
        </p:spPr>
        <p:txBody>
          <a:bodyPr anchor="t"/>
          <a:lstStyle>
            <a:lvl1pPr algn="l">
              <a:defRPr sz="1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0851730"/>
            <a:ext cx="31089600" cy="5600698"/>
          </a:xfrm>
        </p:spPr>
        <p:txBody>
          <a:bodyPr anchor="b"/>
          <a:lstStyle>
            <a:lvl1pPr marL="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1pPr>
            <a:lvl2pPr marL="1776542" indent="0">
              <a:buNone/>
              <a:defRPr sz="7000">
                <a:solidFill>
                  <a:schemeClr val="tx1">
                    <a:tint val="75000"/>
                  </a:schemeClr>
                </a:solidFill>
              </a:defRPr>
            </a:lvl2pPr>
            <a:lvl3pPr marL="3553084" indent="0">
              <a:buNone/>
              <a:defRPr sz="6200">
                <a:solidFill>
                  <a:schemeClr val="tx1">
                    <a:tint val="75000"/>
                  </a:schemeClr>
                </a:solidFill>
              </a:defRPr>
            </a:lvl3pPr>
            <a:lvl4pPr marL="532962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7106168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88271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65925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43579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421233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63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5974082"/>
            <a:ext cx="16154400" cy="16896929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5974082"/>
            <a:ext cx="16154400" cy="16896929"/>
          </a:xfrm>
        </p:spPr>
        <p:txBody>
          <a:bodyPr/>
          <a:lstStyle>
            <a:lvl1pPr>
              <a:defRPr sz="10900"/>
            </a:lvl1pPr>
            <a:lvl2pPr>
              <a:defRPr sz="9300"/>
            </a:lvl2pPr>
            <a:lvl3pPr>
              <a:defRPr sz="7800"/>
            </a:lvl3pPr>
            <a:lvl4pPr>
              <a:defRPr sz="7000"/>
            </a:lvl4pPr>
            <a:lvl5pPr>
              <a:defRPr sz="7000"/>
            </a:lvl5pPr>
            <a:lvl6pPr>
              <a:defRPr sz="7000"/>
            </a:lvl6pPr>
            <a:lvl7pPr>
              <a:defRPr sz="7000"/>
            </a:lvl7pPr>
            <a:lvl8pPr>
              <a:defRPr sz="7000"/>
            </a:lvl8pPr>
            <a:lvl9pPr>
              <a:defRPr sz="7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03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731088"/>
            <a:ext cx="16160752" cy="2388445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119533"/>
            <a:ext cx="16160752" cy="14751475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5731088"/>
            <a:ext cx="16167100" cy="2388445"/>
          </a:xfrm>
        </p:spPr>
        <p:txBody>
          <a:bodyPr anchor="b"/>
          <a:lstStyle>
            <a:lvl1pPr marL="0" indent="0">
              <a:buNone/>
              <a:defRPr sz="9300" b="1"/>
            </a:lvl1pPr>
            <a:lvl2pPr marL="1776542" indent="0">
              <a:buNone/>
              <a:defRPr sz="7800" b="1"/>
            </a:lvl2pPr>
            <a:lvl3pPr marL="3553084" indent="0">
              <a:buNone/>
              <a:defRPr sz="7000" b="1"/>
            </a:lvl3pPr>
            <a:lvl4pPr marL="5329626" indent="0">
              <a:buNone/>
              <a:defRPr sz="6200" b="1"/>
            </a:lvl4pPr>
            <a:lvl5pPr marL="7106168" indent="0">
              <a:buNone/>
              <a:defRPr sz="6200" b="1"/>
            </a:lvl5pPr>
            <a:lvl6pPr marL="8882710" indent="0">
              <a:buNone/>
              <a:defRPr sz="6200" b="1"/>
            </a:lvl6pPr>
            <a:lvl7pPr marL="10659252" indent="0">
              <a:buNone/>
              <a:defRPr sz="6200" b="1"/>
            </a:lvl7pPr>
            <a:lvl8pPr marL="12435794" indent="0">
              <a:buNone/>
              <a:defRPr sz="6200" b="1"/>
            </a:lvl8pPr>
            <a:lvl9pPr marL="14212336" indent="0">
              <a:buNone/>
              <a:defRPr sz="6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119533"/>
            <a:ext cx="16167100" cy="14751475"/>
          </a:xfrm>
        </p:spPr>
        <p:txBody>
          <a:bodyPr/>
          <a:lstStyle>
            <a:lvl1pPr>
              <a:defRPr sz="9300"/>
            </a:lvl1pPr>
            <a:lvl2pPr>
              <a:defRPr sz="7800"/>
            </a:lvl2pPr>
            <a:lvl3pPr>
              <a:defRPr sz="7000"/>
            </a:lvl3pPr>
            <a:lvl4pPr>
              <a:defRPr sz="6200"/>
            </a:lvl4pPr>
            <a:lvl5pPr>
              <a:defRPr sz="6200"/>
            </a:lvl5pPr>
            <a:lvl6pPr>
              <a:defRPr sz="6200"/>
            </a:lvl6pPr>
            <a:lvl7pPr>
              <a:defRPr sz="6200"/>
            </a:lvl7pPr>
            <a:lvl8pPr>
              <a:defRPr sz="6200"/>
            </a:lvl8pPr>
            <a:lvl9pPr>
              <a:defRPr sz="6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04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43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154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19387"/>
            <a:ext cx="12033252" cy="4338320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19388"/>
            <a:ext cx="20447000" cy="21851622"/>
          </a:xfrm>
        </p:spPr>
        <p:txBody>
          <a:bodyPr/>
          <a:lstStyle>
            <a:lvl1pPr>
              <a:defRPr sz="12400"/>
            </a:lvl1pPr>
            <a:lvl2pPr>
              <a:defRPr sz="10900"/>
            </a:lvl2pPr>
            <a:lvl3pPr>
              <a:defRPr sz="93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357708"/>
            <a:ext cx="12033252" cy="17513302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04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7922240"/>
            <a:ext cx="21945600" cy="2115822"/>
          </a:xfrm>
        </p:spPr>
        <p:txBody>
          <a:bodyPr anchor="b"/>
          <a:lstStyle>
            <a:lvl1pPr algn="l">
              <a:defRPr sz="7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287693"/>
            <a:ext cx="21945600" cy="15361920"/>
          </a:xfrm>
        </p:spPr>
        <p:txBody>
          <a:bodyPr/>
          <a:lstStyle>
            <a:lvl1pPr marL="0" indent="0">
              <a:buNone/>
              <a:defRPr sz="12400"/>
            </a:lvl1pPr>
            <a:lvl2pPr marL="1776542" indent="0">
              <a:buNone/>
              <a:defRPr sz="10900"/>
            </a:lvl2pPr>
            <a:lvl3pPr marL="3553084" indent="0">
              <a:buNone/>
              <a:defRPr sz="9300"/>
            </a:lvl3pPr>
            <a:lvl4pPr marL="5329626" indent="0">
              <a:buNone/>
              <a:defRPr sz="7800"/>
            </a:lvl4pPr>
            <a:lvl5pPr marL="7106168" indent="0">
              <a:buNone/>
              <a:defRPr sz="7800"/>
            </a:lvl5pPr>
            <a:lvl6pPr marL="8882710" indent="0">
              <a:buNone/>
              <a:defRPr sz="7800"/>
            </a:lvl6pPr>
            <a:lvl7pPr marL="10659252" indent="0">
              <a:buNone/>
              <a:defRPr sz="7800"/>
            </a:lvl7pPr>
            <a:lvl8pPr marL="12435794" indent="0">
              <a:buNone/>
              <a:defRPr sz="7800"/>
            </a:lvl8pPr>
            <a:lvl9pPr marL="14212336" indent="0">
              <a:buNone/>
              <a:defRPr sz="7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0038062"/>
            <a:ext cx="21945600" cy="3004818"/>
          </a:xfrm>
        </p:spPr>
        <p:txBody>
          <a:bodyPr/>
          <a:lstStyle>
            <a:lvl1pPr marL="0" indent="0">
              <a:buNone/>
              <a:defRPr sz="5400"/>
            </a:lvl1pPr>
            <a:lvl2pPr marL="1776542" indent="0">
              <a:buNone/>
              <a:defRPr sz="4700"/>
            </a:lvl2pPr>
            <a:lvl3pPr marL="3553084" indent="0">
              <a:buNone/>
              <a:defRPr sz="3900"/>
            </a:lvl3pPr>
            <a:lvl4pPr marL="5329626" indent="0">
              <a:buNone/>
              <a:defRPr sz="3500"/>
            </a:lvl4pPr>
            <a:lvl5pPr marL="7106168" indent="0">
              <a:buNone/>
              <a:defRPr sz="3500"/>
            </a:lvl5pPr>
            <a:lvl6pPr marL="8882710" indent="0">
              <a:buNone/>
              <a:defRPr sz="3500"/>
            </a:lvl6pPr>
            <a:lvl7pPr marL="10659252" indent="0">
              <a:buNone/>
              <a:defRPr sz="3500"/>
            </a:lvl7pPr>
            <a:lvl8pPr marL="12435794" indent="0">
              <a:buNone/>
              <a:defRPr sz="3500"/>
            </a:lvl8pPr>
            <a:lvl9pPr marL="14212336" indent="0">
              <a:buNone/>
              <a:defRPr sz="3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83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25315"/>
            <a:ext cx="32918400" cy="4267200"/>
          </a:xfrm>
          <a:prstGeom prst="rect">
            <a:avLst/>
          </a:prstGeom>
        </p:spPr>
        <p:txBody>
          <a:bodyPr vert="horz" lIns="355308" tIns="177654" rIns="355308" bIns="17765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5974082"/>
            <a:ext cx="32918400" cy="16896929"/>
          </a:xfrm>
          <a:prstGeom prst="rect">
            <a:avLst/>
          </a:prstGeom>
        </p:spPr>
        <p:txBody>
          <a:bodyPr vert="horz" lIns="355308" tIns="177654" rIns="355308" bIns="17765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3730375"/>
            <a:ext cx="8534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l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BD969-5B03-494C-835C-6D7EB0E466C0}" type="datetimeFigureOut">
              <a:rPr lang="en-US" smtClean="0"/>
              <a:pPr/>
              <a:t>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3730375"/>
            <a:ext cx="11582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ct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3730375"/>
            <a:ext cx="8534400" cy="1363133"/>
          </a:xfrm>
          <a:prstGeom prst="rect">
            <a:avLst/>
          </a:prstGeom>
        </p:spPr>
        <p:txBody>
          <a:bodyPr vert="horz" lIns="355308" tIns="177654" rIns="355308" bIns="177654" rtlCol="0" anchor="ctr"/>
          <a:lstStyle>
            <a:lvl1pPr algn="r">
              <a:defRPr sz="4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5F44DE-A65D-43B6-9CC8-96D07E5FA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73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3553084" rtl="0" eaLnBrk="1" latinLnBrk="0" hangingPunct="1">
        <a:spcBef>
          <a:spcPct val="0"/>
        </a:spcBef>
        <a:buNone/>
        <a:defRPr sz="1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2407" indent="-1332407" algn="l" defTabSz="3553084" rtl="0" eaLnBrk="1" latinLnBrk="0" hangingPunct="1">
        <a:spcBef>
          <a:spcPct val="20000"/>
        </a:spcBef>
        <a:buFont typeface="Arial" pitchFamily="34" charset="0"/>
        <a:buChar char="•"/>
        <a:defRPr sz="12400" kern="1200">
          <a:solidFill>
            <a:schemeClr val="tx1"/>
          </a:solidFill>
          <a:latin typeface="+mn-lt"/>
          <a:ea typeface="+mn-ea"/>
          <a:cs typeface="+mn-cs"/>
        </a:defRPr>
      </a:lvl1pPr>
      <a:lvl2pPr marL="2886881" indent="-1110339" algn="l" defTabSz="3553084" rtl="0" eaLnBrk="1" latinLnBrk="0" hangingPunct="1">
        <a:spcBef>
          <a:spcPct val="20000"/>
        </a:spcBef>
        <a:buFont typeface="Arial" pitchFamily="34" charset="0"/>
        <a:buChar char="–"/>
        <a:defRPr sz="10900" kern="1200">
          <a:solidFill>
            <a:schemeClr val="tx1"/>
          </a:solidFill>
          <a:latin typeface="+mn-lt"/>
          <a:ea typeface="+mn-ea"/>
          <a:cs typeface="+mn-cs"/>
        </a:defRPr>
      </a:lvl2pPr>
      <a:lvl3pPr marL="4441355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9300" kern="1200">
          <a:solidFill>
            <a:schemeClr val="tx1"/>
          </a:solidFill>
          <a:latin typeface="+mn-lt"/>
          <a:ea typeface="+mn-ea"/>
          <a:cs typeface="+mn-cs"/>
        </a:defRPr>
      </a:lvl3pPr>
      <a:lvl4pPr marL="6217897" indent="-888271" algn="l" defTabSz="3553084" rtl="0" eaLnBrk="1" latinLnBrk="0" hangingPunct="1">
        <a:spcBef>
          <a:spcPct val="20000"/>
        </a:spcBef>
        <a:buFont typeface="Arial" pitchFamily="34" charset="0"/>
        <a:buChar char="–"/>
        <a:defRPr sz="7800" kern="1200">
          <a:solidFill>
            <a:schemeClr val="tx1"/>
          </a:solidFill>
          <a:latin typeface="+mn-lt"/>
          <a:ea typeface="+mn-ea"/>
          <a:cs typeface="+mn-cs"/>
        </a:defRPr>
      </a:lvl4pPr>
      <a:lvl5pPr marL="7994439" indent="-888271" algn="l" defTabSz="3553084" rtl="0" eaLnBrk="1" latinLnBrk="0" hangingPunct="1">
        <a:spcBef>
          <a:spcPct val="20000"/>
        </a:spcBef>
        <a:buFont typeface="Arial" pitchFamily="34" charset="0"/>
        <a:buChar char="»"/>
        <a:defRPr sz="7800" kern="1200">
          <a:solidFill>
            <a:schemeClr val="tx1"/>
          </a:solidFill>
          <a:latin typeface="+mn-lt"/>
          <a:ea typeface="+mn-ea"/>
          <a:cs typeface="+mn-cs"/>
        </a:defRPr>
      </a:lvl5pPr>
      <a:lvl6pPr marL="9770981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6pPr>
      <a:lvl7pPr marL="11547523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7pPr>
      <a:lvl8pPr marL="13324065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8pPr>
      <a:lvl9pPr marL="15100607" indent="-888271" algn="l" defTabSz="3553084" rtl="0" eaLnBrk="1" latinLnBrk="0" hangingPunct="1">
        <a:spcBef>
          <a:spcPct val="20000"/>
        </a:spcBef>
        <a:buFont typeface="Arial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1pPr>
      <a:lvl2pPr marL="1776542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2pPr>
      <a:lvl3pPr marL="3553084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3pPr>
      <a:lvl4pPr marL="5329626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4pPr>
      <a:lvl5pPr marL="7106168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5pPr>
      <a:lvl6pPr marL="8882710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6pPr>
      <a:lvl7pPr marL="10659252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794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8pPr>
      <a:lvl9pPr marL="14212336" algn="l" defTabSz="3553084" rtl="0" eaLnBrk="1" latinLnBrk="0" hangingPunct="1">
        <a:defRPr sz="7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745200" y="2959686"/>
            <a:ext cx="10366404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2500" b="1" dirty="0" smtClean="0">
                <a:solidFill>
                  <a:schemeClr val="bg1"/>
                </a:solidFill>
                <a:latin typeface="Microsoft Uighur" pitchFamily="2" charset="-78"/>
                <a:cs typeface="B Kamran" pitchFamily="2" charset="-78"/>
              </a:rPr>
              <a:t>اینجا عنوانت رو بنویس!</a:t>
            </a:r>
            <a:endParaRPr lang="en-US" sz="12500" b="1" dirty="0">
              <a:solidFill>
                <a:schemeClr val="bg1"/>
              </a:solidFill>
              <a:latin typeface="Microsoft Uighur" pitchFamily="2" charset="-78"/>
              <a:cs typeface="B Kamran" pitchFamily="2" charset="-78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9278600" y="16600200"/>
            <a:ext cx="83312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مواظب  فونتا باش. همه شون </a:t>
            </a:r>
            <a:r>
              <a:rPr lang="en-US" sz="3200" dirty="0" smtClean="0">
                <a:latin typeface="Microsoft Uighur" pitchFamily="2" charset="-78"/>
                <a:cs typeface="B Nazanin" pitchFamily="2" charset="-78"/>
              </a:rPr>
              <a:t>B </a:t>
            </a:r>
            <a:r>
              <a:rPr lang="en-US" sz="3200" dirty="0" err="1" smtClean="0">
                <a:latin typeface="Microsoft Uighur" pitchFamily="2" charset="-78"/>
                <a:cs typeface="B Nazanin" pitchFamily="2" charset="-78"/>
              </a:rPr>
              <a:t>Nasanin</a:t>
            </a:r>
            <a:r>
              <a:rPr lang="en-US" sz="3200" dirty="0" smtClean="0">
                <a:latin typeface="Microsoft Uighur" pitchFamily="2" charset="-78"/>
                <a:cs typeface="B Nazanin" pitchFamily="2" charset="-78"/>
              </a:rPr>
              <a:t>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 سایز 32 هستن. نبینم عوضشون کنی.</a:t>
            </a: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b="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ا</a:t>
            </a:r>
            <a:endParaRPr kumimoji="0" lang="fa-IR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B Nazanin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38700" y="6014855"/>
            <a:ext cx="9486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برای زیبا تر شدن پوستر مجبور شدیم روش اجرا رو تو دو تا باکس نویسیم. خودت هنرمند باش و نوشته هات رو تنظیم کن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!</a:t>
            </a:r>
            <a:endParaRPr lang="fa-IR" sz="3200" dirty="0"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 rot="2609985">
            <a:off x="26329470" y="6838062"/>
            <a:ext cx="513812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اینجا چکیده</a:t>
            </a:r>
            <a:r>
              <a:rPr kumimoji="0" lang="fa-IR" sz="3200" i="0" u="none" strike="noStrike" cap="none" normalizeH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 رو می نویسی.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حواست باشه باکس رو جابجا نکنی. در ضمن آخر کار متنت رو </a:t>
            </a:r>
            <a:r>
              <a:rPr lang="en-US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JUSTIFY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(یعنی همون مرتب خودمون) </a:t>
            </a: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کن</a:t>
            </a: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3200" i="0" u="none" strike="noStrike" cap="none" normalizeH="0" baseline="0" dirty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9582149" y="16061591"/>
            <a:ext cx="848045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defTabSz="914400" rtl="1" fontAlgn="base">
              <a:spcBef>
                <a:spcPct val="0"/>
              </a:spcBef>
              <a:spcAft>
                <a:spcPct val="0"/>
              </a:spcAft>
            </a:pPr>
            <a:r>
              <a:rPr kumimoji="0" lang="fa-IR" sz="3200" i="0" u="none" strike="noStrike" cap="none" normalizeH="0" baseline="0" dirty="0" smtClean="0">
                <a:ln>
                  <a:noFill/>
                </a:ln>
                <a:effectLst/>
                <a:latin typeface="Microsoft Uighur" pitchFamily="2" charset="-78"/>
                <a:ea typeface="Calibri" pitchFamily="34" charset="0"/>
                <a:cs typeface="B Nazanin" pitchFamily="2" charset="-78"/>
              </a:rPr>
              <a:t>یادت باشه نتیجه گیری مهم ترین بخشه. نکنه زحمتات رو هدر بدی!</a:t>
            </a:r>
            <a:endParaRPr kumimoji="0" lang="fa-IR" sz="3200" i="0" u="none" strike="noStrike" cap="none" normalizeH="0" baseline="0" dirty="0" smtClean="0">
              <a:ln>
                <a:noFill/>
              </a:ln>
              <a:effectLst/>
              <a:latin typeface="Microsoft Uighur" pitchFamily="2" charset="-78"/>
              <a:cs typeface="B Nazanin" pitchFamily="2" charset="-78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8062604" y="24497502"/>
            <a:ext cx="1104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54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Microsoft Uighur" pitchFamily="2" charset="-78"/>
                <a:ea typeface="Calibri" pitchFamily="34" charset="0"/>
                <a:cs typeface="B Kamran" panose="00000400000000000000" pitchFamily="2" charset="-78"/>
              </a:rPr>
              <a:t>اینجا هم اسم و فامیل خودت و همگروهیت رو می نویسی!</a:t>
            </a:r>
            <a:endParaRPr kumimoji="0" lang="fa-IR" sz="5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Microsoft Uighur" pitchFamily="2" charset="-78"/>
              <a:cs typeface="B Kamran" panose="00000400000000000000" pitchFamily="2" charset="-78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8117800" y="17868304"/>
            <a:ext cx="44671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icrosoft Uighur" pitchFamily="2" charset="-78"/>
                <a:ea typeface="Calibri" pitchFamily="34" charset="0"/>
                <a:cs typeface="B Kamran" panose="00000400000000000000" pitchFamily="2" charset="-78"/>
              </a:rPr>
              <a:t>نام و نام خانوادگی دبیر کافیه. می دونم بچه ی با ادبی هستی ولی سر کار خانم و آقا نذار خواهشاً. آخر سرم این باکس رو پاک کن بی زحمت.</a:t>
            </a:r>
            <a:endParaRPr kumimoji="0" lang="fa-IR" sz="4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Microsoft Uighur" pitchFamily="2" charset="-78"/>
              <a:cs typeface="B Kamran" panose="00000400000000000000" pitchFamily="2" charset="-78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565600" y="23512553"/>
            <a:ext cx="0" cy="2090647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 rot="19292208">
            <a:off x="10780453" y="9086779"/>
            <a:ext cx="74490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ea typeface="Calibri" pitchFamily="34" charset="0"/>
                <a:cs typeface="B Nazanin" pitchFamily="2" charset="-78"/>
              </a:rPr>
              <a:t>اینجا هم ادامه ی همون نوشته ی بالاس.</a:t>
            </a: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dirty="0">
              <a:latin typeface="Microsoft Uighur" pitchFamily="2" charset="-78"/>
              <a:cs typeface="B Nazanin" pitchFamily="2" charset="-78"/>
            </a:endParaRP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endParaRPr lang="fa-IR" sz="3200" dirty="0" smtClean="0">
              <a:latin typeface="Microsoft Uighur" pitchFamily="2" charset="-78"/>
              <a:cs typeface="B Nazanin" pitchFamily="2" charset="-78"/>
            </a:endParaRPr>
          </a:p>
          <a:p>
            <a:pPr lvl="0" algn="just" defTabSz="914400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راستی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عکسای کارتون فراموش نشه. همین جا </a:t>
            </a:r>
            <a:r>
              <a:rPr lang="fa-IR" sz="3200" dirty="0" smtClean="0">
                <a:latin typeface="Microsoft Uighur" pitchFamily="2" charset="-78"/>
                <a:cs typeface="B Nazanin" pitchFamily="2" charset="-78"/>
              </a:rPr>
              <a:t>بذاریدشون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1201" y="15090707"/>
            <a:ext cx="4419600" cy="2062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3200" dirty="0" smtClean="0">
                <a:cs typeface="B Nazanin" pitchFamily="2" charset="-78"/>
              </a:rPr>
              <a:t>اینجا جای منابعته. فکر نکنم بیشتر از این جا لازم داشته باشی ولی اگه همه ی منابعت جا نشد فقط اون مهماش رو بنویس!</a:t>
            </a:r>
            <a:endParaRPr lang="en-US" sz="3200" dirty="0">
              <a:cs typeface="B Nazanin" pitchFamily="2" charset="-78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4935200" y="23469600"/>
            <a:ext cx="0" cy="2090647"/>
          </a:xfrm>
          <a:prstGeom prst="line">
            <a:avLst/>
          </a:prstGeom>
          <a:ln w="76200">
            <a:solidFill>
              <a:schemeClr val="bg1"/>
            </a:solidFill>
            <a:prstDash val="dashDot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8564170" y="11677647"/>
            <a:ext cx="76486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یادت نره کلید واژه رو اینجا بنویسی. خیلی مهمه! کاما بین کلید واژه ها یادت نره!</a:t>
            </a:r>
            <a:endParaRPr lang="en-US" sz="3200" dirty="0"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93265" y="23007935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5400" b="1" dirty="0" smtClean="0">
                <a:solidFill>
                  <a:schemeClr val="bg1"/>
                </a:solidFill>
                <a:cs typeface="B Kamran" pitchFamily="2" charset="-78"/>
              </a:rPr>
              <a:t>نام و نام خانوادگی دبیر</a:t>
            </a:r>
            <a:endParaRPr lang="en-US" sz="5400" b="1" dirty="0">
              <a:solidFill>
                <a:schemeClr val="bg1"/>
              </a:solidFill>
              <a:cs typeface="B Kamran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7368776"/>
            <a:ext cx="6438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400" dirty="0" smtClean="0">
                <a:solidFill>
                  <a:srgbClr val="FF0000"/>
                </a:solidFill>
                <a:cs typeface="B Kamran" pitchFamily="2" charset="-78"/>
              </a:rPr>
              <a:t>با وجود همه ی این حرفایی که زدیم اگه بازم سوالی بود می تونید از صفحه ی دوم همین پاورپینت استفاده کنید. اینم یادت نره پاک کنی</a:t>
            </a:r>
            <a:endParaRPr lang="en-US" sz="4400" dirty="0">
              <a:solidFill>
                <a:srgbClr val="FF0000"/>
              </a:solidFill>
              <a:cs typeface="B Kamran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200" y="7784571"/>
            <a:ext cx="4467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cs typeface="B Nazanin" pitchFamily="2" charset="-78"/>
              </a:rPr>
              <a:t>اینم از جای مقدمه.</a:t>
            </a:r>
            <a:endParaRPr lang="en-US" sz="3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23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2200" y="3581400"/>
            <a:ext cx="6998970" cy="7010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006600" y="2438400"/>
            <a:ext cx="31242000" cy="2163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SA" b="1" dirty="0">
                <a:cs typeface="B Kamran" pitchFamily="2" charset="-78"/>
              </a:rPr>
              <a:t>آیا می خواهید در </a:t>
            </a:r>
            <a:r>
              <a:rPr lang="fa-IR" b="1" dirty="0">
                <a:cs typeface="B Kamran" pitchFamily="2" charset="-78"/>
              </a:rPr>
              <a:t>کارگاه </a:t>
            </a:r>
            <a:r>
              <a:rPr lang="ar-SA" b="1" dirty="0">
                <a:cs typeface="B Kamran" pitchFamily="2" charset="-78"/>
              </a:rPr>
              <a:t>شرکت نمایید و نیاز به راهنمایی برای پر کردن محتویات پوستر خود را دارید</a:t>
            </a:r>
            <a:r>
              <a:rPr lang="ar-SA" b="1" dirty="0" smtClean="0">
                <a:cs typeface="B Kamran" pitchFamily="2" charset="-78"/>
              </a:rPr>
              <a:t>؟</a:t>
            </a:r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>
              <a:cs typeface="B Kamran" pitchFamily="2" charset="-78"/>
            </a:endParaRPr>
          </a:p>
          <a:p>
            <a:pPr algn="just" rtl="1"/>
            <a:endParaRPr lang="fa-IR" b="1" dirty="0" smtClean="0">
              <a:cs typeface="B Kamran" pitchFamily="2" charset="-78"/>
            </a:endParaRPr>
          </a:p>
          <a:p>
            <a:pPr algn="just" rtl="1"/>
            <a:endParaRPr lang="fa-IR" b="1" dirty="0">
              <a:cs typeface="B Kamran" pitchFamily="2" charset="-78"/>
            </a:endParaRPr>
          </a:p>
          <a:p>
            <a:pPr algn="just" rtl="1"/>
            <a:endParaRPr lang="fa-IR" dirty="0" smtClean="0">
              <a:cs typeface="B Kamran" pitchFamily="2" charset="-78"/>
            </a:endParaRPr>
          </a:p>
          <a:p>
            <a:pPr algn="just" rtl="1"/>
            <a:endParaRPr lang="en-US" dirty="0">
              <a:cs typeface="B Kamran" pitchFamily="2" charset="-78"/>
            </a:endParaRPr>
          </a:p>
          <a:p>
            <a:pPr algn="just" rtl="1"/>
            <a:r>
              <a:rPr lang="ar-SA" b="1" dirty="0">
                <a:cs typeface="B Kamran" pitchFamily="2" charset="-78"/>
              </a:rPr>
              <a:t>اگر بله، آیا می دانید که اصول و ضوابط  </a:t>
            </a:r>
            <a:r>
              <a:rPr lang="fa-IR" b="1" dirty="0">
                <a:cs typeface="B Kamran" pitchFamily="2" charset="-78"/>
              </a:rPr>
              <a:t>برای پر کردن فضای  </a:t>
            </a:r>
            <a:r>
              <a:rPr lang="ar-SA" b="1" dirty="0">
                <a:cs typeface="B Kamran" pitchFamily="2" charset="-78"/>
              </a:rPr>
              <a:t>یک پوستر علمی و استاندارد چیست؟</a:t>
            </a:r>
            <a:endParaRPr lang="en-US" dirty="0">
              <a:cs typeface="B Kamran" pitchFamily="2" charset="-78"/>
            </a:endParaRPr>
          </a:p>
          <a:p>
            <a:pPr algn="just" rtl="1"/>
            <a:r>
              <a:rPr lang="ar-SA" b="1" dirty="0">
                <a:cs typeface="B Kamran" pitchFamily="2" charset="-78"/>
              </a:rPr>
              <a:t>برای تهیه پوستر علمی بهتر است  به نكات زير توجه  شود</a:t>
            </a:r>
            <a:r>
              <a:rPr lang="en-US" b="1" dirty="0">
                <a:cs typeface="B Kamran" pitchFamily="2" charset="-78"/>
              </a:rPr>
              <a:t>:</a:t>
            </a:r>
            <a:endParaRPr lang="en-US" dirty="0">
              <a:cs typeface="B Kamran" pitchFamily="2" charset="-78"/>
            </a:endParaRPr>
          </a:p>
          <a:p>
            <a:pPr marL="857250" indent="-857250" algn="just" rtl="1">
              <a:buFont typeface="Arial" pitchFamily="34" charset="0"/>
              <a:buChar char="•"/>
            </a:pPr>
            <a:r>
              <a:rPr lang="ar-SA" b="1" dirty="0" smtClean="0">
                <a:cs typeface="B Kamran" pitchFamily="2" charset="-78"/>
              </a:rPr>
              <a:t>متن </a:t>
            </a:r>
            <a:r>
              <a:rPr lang="ar-SA" b="1" dirty="0">
                <a:cs typeface="B Kamran" pitchFamily="2" charset="-78"/>
              </a:rPr>
              <a:t>ها به اندازه كافي بزرگ </a:t>
            </a:r>
            <a:r>
              <a:rPr lang="ar-SA" b="1" dirty="0" smtClean="0">
                <a:cs typeface="B Kamran" pitchFamily="2" charset="-78"/>
              </a:rPr>
              <a:t>باشند.</a:t>
            </a:r>
            <a:r>
              <a:rPr lang="fa-IR" b="1" dirty="0" smtClean="0">
                <a:cs typeface="B Kamran" pitchFamily="2" charset="-78"/>
              </a:rPr>
              <a:t> عنوان </a:t>
            </a:r>
            <a:r>
              <a:rPr lang="en-US" b="1" dirty="0">
                <a:cs typeface="B Kamran" pitchFamily="2" charset="-78"/>
              </a:rPr>
              <a:t> </a:t>
            </a:r>
            <a:r>
              <a:rPr lang="fa-IR" b="1" dirty="0">
                <a:cs typeface="B Kamran" pitchFamily="2" charset="-78"/>
              </a:rPr>
              <a:t>با فونت </a:t>
            </a:r>
            <a:r>
              <a:rPr lang="en-US" b="1" dirty="0">
                <a:cs typeface="B Kamran" pitchFamily="2" charset="-78"/>
              </a:rPr>
              <a:t>B </a:t>
            </a:r>
            <a:r>
              <a:rPr lang="en-US" b="1" dirty="0" err="1" smtClean="0">
                <a:cs typeface="B Kamran" pitchFamily="2" charset="-78"/>
              </a:rPr>
              <a:t>kamran</a:t>
            </a:r>
            <a:r>
              <a:rPr lang="en-US" b="1" dirty="0" smtClean="0">
                <a:cs typeface="B Kamran" pitchFamily="2" charset="-78"/>
              </a:rPr>
              <a:t>  </a:t>
            </a:r>
            <a:r>
              <a:rPr lang="fa-IR" b="1" dirty="0" smtClean="0">
                <a:cs typeface="B Kamran" pitchFamily="2" charset="-78"/>
              </a:rPr>
              <a:t> </a:t>
            </a:r>
            <a:r>
              <a:rPr lang="fa-IR" b="1" dirty="0">
                <a:cs typeface="B Kamran" pitchFamily="2" charset="-78"/>
              </a:rPr>
              <a:t>و </a:t>
            </a:r>
            <a:r>
              <a:rPr lang="fa-IR" b="1" dirty="0" smtClean="0">
                <a:cs typeface="B Kamran" pitchFamily="2" charset="-78"/>
              </a:rPr>
              <a:t>سایز </a:t>
            </a:r>
            <a:r>
              <a:rPr lang="fa-IR" b="1" dirty="0">
                <a:cs typeface="B Kamran" pitchFamily="2" charset="-78"/>
              </a:rPr>
              <a:t>125 </a:t>
            </a:r>
            <a:r>
              <a:rPr lang="fa-IR" b="1" dirty="0" smtClean="0">
                <a:cs typeface="B Kamran" pitchFamily="2" charset="-78"/>
              </a:rPr>
              <a:t>و متن را با فونت </a:t>
            </a:r>
            <a:r>
              <a:rPr lang="en-US" b="1" dirty="0">
                <a:cs typeface="B Kamran" pitchFamily="2" charset="-78"/>
              </a:rPr>
              <a:t>B </a:t>
            </a:r>
            <a:r>
              <a:rPr lang="en-US" b="1" dirty="0" err="1">
                <a:cs typeface="B Kamran" pitchFamily="2" charset="-78"/>
              </a:rPr>
              <a:t>Nazanin</a:t>
            </a:r>
            <a:r>
              <a:rPr lang="en-US" b="1" dirty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و سایز 32</a:t>
            </a:r>
            <a:r>
              <a:rPr lang="en-US" b="1" dirty="0" smtClean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و نام نام خانوادگی </a:t>
            </a:r>
            <a:r>
              <a:rPr lang="en-US" b="1" dirty="0" smtClean="0">
                <a:cs typeface="B Kamran" pitchFamily="2" charset="-78"/>
              </a:rPr>
              <a:t>B </a:t>
            </a:r>
            <a:r>
              <a:rPr lang="en-US" b="1" dirty="0" err="1" smtClean="0">
                <a:cs typeface="B Kamran" pitchFamily="2" charset="-78"/>
              </a:rPr>
              <a:t>kamran</a:t>
            </a:r>
            <a:r>
              <a:rPr lang="en-US" b="1" dirty="0" smtClean="0">
                <a:cs typeface="B Kamran" pitchFamily="2" charset="-78"/>
              </a:rPr>
              <a:t> </a:t>
            </a:r>
            <a:r>
              <a:rPr lang="fa-IR" b="1" dirty="0" smtClean="0">
                <a:cs typeface="B Kamran" pitchFamily="2" charset="-78"/>
              </a:rPr>
              <a:t>سایز 54</a:t>
            </a:r>
          </a:p>
          <a:p>
            <a:pPr marL="857250" indent="-857250" algn="just" rtl="1">
              <a:buFont typeface="Arial" pitchFamily="34" charset="0"/>
              <a:buChar char="•"/>
            </a:pPr>
            <a:r>
              <a:rPr lang="ar-SA" b="1" dirty="0" smtClean="0">
                <a:cs typeface="B Kamran" pitchFamily="2" charset="-78"/>
              </a:rPr>
              <a:t>تصاویری </a:t>
            </a:r>
            <a:r>
              <a:rPr lang="ar-SA" b="1" dirty="0">
                <a:cs typeface="B Kamran" pitchFamily="2" charset="-78"/>
              </a:rPr>
              <a:t>از کار خودتان در حین انجام کار و تصاوير مرتبط  </a:t>
            </a:r>
            <a:r>
              <a:rPr lang="fa-IR" b="1" dirty="0" smtClean="0">
                <a:cs typeface="B Kamran" pitchFamily="2" charset="-78"/>
              </a:rPr>
              <a:t>حتما اضافه </a:t>
            </a:r>
            <a:r>
              <a:rPr lang="ar-SA" b="1" dirty="0" smtClean="0">
                <a:cs typeface="B Kamran" pitchFamily="2" charset="-78"/>
              </a:rPr>
              <a:t>شود</a:t>
            </a:r>
            <a:r>
              <a:rPr lang="en-US" b="1" dirty="0">
                <a:cs typeface="B Kamran" pitchFamily="2" charset="-78"/>
              </a:rPr>
              <a:t>. </a:t>
            </a:r>
            <a:r>
              <a:rPr lang="ar-SA" b="1" dirty="0">
                <a:cs typeface="B Kamran" pitchFamily="2" charset="-78"/>
              </a:rPr>
              <a:t>تصاوير سمبوليك تاريخي يا فرهنگي، اینترنتی حذف و يا بسيار محدود استفاده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فضاي خالي پرهيز شود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شلوغي زیاد محتواي پوستر خودداري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از قرار دادن نمودار و جدول هاي بلااستفاده براي خوانندگان و فقط جهت پركردن فضا جدا خودداري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marL="857250" lvl="0" indent="-857250" algn="just" rtl="1">
              <a:buFont typeface="Arial" pitchFamily="34" charset="0"/>
              <a:buChar char="•"/>
            </a:pPr>
            <a:r>
              <a:rPr lang="ar-SA" b="1" dirty="0">
                <a:cs typeface="B Kamran" pitchFamily="2" charset="-78"/>
              </a:rPr>
              <a:t>عنوان هميشه در بالا و به اندازه كافي بزرگ انتخاب شود</a:t>
            </a:r>
            <a:r>
              <a:rPr lang="en-US" b="1" dirty="0">
                <a:cs typeface="B Kamran" pitchFamily="2" charset="-78"/>
              </a:rPr>
              <a:t>.</a:t>
            </a:r>
            <a:endParaRPr lang="en-US" dirty="0">
              <a:cs typeface="B Kamran" pitchFamily="2" charset="-78"/>
            </a:endParaRPr>
          </a:p>
          <a:p>
            <a:pPr algn="just" rtl="1"/>
            <a:r>
              <a:rPr lang="en-US" dirty="0">
                <a:cs typeface="B Kamran" pitchFamily="2" charset="-78"/>
              </a:rPr>
              <a:t> </a:t>
            </a:r>
          </a:p>
          <a:p>
            <a:pPr algn="just"/>
            <a:endParaRPr lang="en-US" dirty="0">
              <a:cs typeface="B Kamra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635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430</TotalTime>
  <Words>397</Words>
  <Application>Microsoft Office PowerPoint</Application>
  <PresentationFormat>Custom</PresentationFormat>
  <Paragraphs>46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Pajoohesh2</dc:creator>
  <cp:lastModifiedBy>pajoohesg1</cp:lastModifiedBy>
  <cp:revision>45</cp:revision>
  <dcterms:created xsi:type="dcterms:W3CDTF">2013-02-09T09:02:38Z</dcterms:created>
  <dcterms:modified xsi:type="dcterms:W3CDTF">2015-02-01T03:32:03Z</dcterms:modified>
</cp:coreProperties>
</file>